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6"/>
  </p:notesMasterIdLst>
  <p:sldIdLst>
    <p:sldId id="2248" r:id="rId2"/>
    <p:sldId id="2281" r:id="rId3"/>
    <p:sldId id="2282" r:id="rId4"/>
    <p:sldId id="2283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  <a:srgbClr val="3609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815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53DC0C-5E0D-4B64-9E82-F732401AEBA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EDE2F6-FA97-4DDA-9533-D44DF796C977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Республиканский семинар «Внедрение системы наставничества педагогических работников в среднее профессиональное образование»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0D9BB4-7990-422D-A951-4616672B6225}" type="parTrans" cxnId="{0A4CE64A-0C41-496D-A0E5-90C63D797BD7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D772FD-CD7F-4E05-BCED-4BFDCF04158E}" type="sibTrans" cxnId="{0A4CE64A-0C41-496D-A0E5-90C63D797BD7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891E4B-6F92-4878-AF41-59BE16FF5A99}">
      <dgm:prSet custT="1"/>
      <dgm:spPr/>
      <dgm:t>
        <a:bodyPr/>
        <a:lstStyle/>
        <a:p>
          <a:r>
            <a:rPr lang="ru-RU" sz="14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Конкурс «Эффективные практики наставничества в образовательных организациях Республики Башкортостан»</a:t>
          </a:r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F1D536-CC82-4A81-9C34-7ABBFCC225CB}" type="parTrans" cxnId="{B3CDCB9C-76CD-40FD-A3F3-CFDD397D39C8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B2ABFB-31CB-4F33-90B6-3DDFD2B85473}" type="sibTrans" cxnId="{B3CDCB9C-76CD-40FD-A3F3-CFDD397D39C8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75E2B7-EAD6-454F-87F5-F7F6D2B3C910}">
      <dgm:prSet custT="1"/>
      <dgm:spPr/>
      <dgm:t>
        <a:bodyPr/>
        <a:lstStyle/>
        <a:p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Серия </a:t>
          </a:r>
          <a:r>
            <a:rPr lang="ru-RU" sz="1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вебинаров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«Час наставничества»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105076-FD4E-4228-A220-3FD3A65542AC}" type="parTrans" cxnId="{A5F82AAA-9AD5-4AB1-B604-400B56A26347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933D3D-8A47-489E-9788-0CB1E09DE3DA}" type="sibTrans" cxnId="{A5F82AAA-9AD5-4AB1-B604-400B56A26347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5C6CBD-D4DD-44CD-83F0-448F0B6BA1A9}">
      <dgm:prSet custT="1"/>
      <dgm:spPr/>
      <dgm:t>
        <a:bodyPr/>
        <a:lstStyle/>
        <a:p>
          <a:r>
            <a:rPr lang="ru-RU" sz="14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Региональное обсуждение в форме круглого стола по теме «Законопроект о наставничестве»</a:t>
          </a:r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6A9E3B-3FE2-493F-82DB-B94871D88DFD}" type="parTrans" cxnId="{DF2FFF96-A3C0-4EE1-8EBC-CD1962AD2078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2E42E9-961F-4250-840B-F6CB23D33378}" type="sibTrans" cxnId="{DF2FFF96-A3C0-4EE1-8EBC-CD1962AD2078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2798F7-6D4C-4C0D-BA6F-28921C4E9487}">
      <dgm:prSet custT="1"/>
      <dgm:spPr/>
      <dgm:t>
        <a:bodyPr/>
        <a:lstStyle/>
        <a:p>
          <a:r>
            <a:rPr lang="ru-RU" sz="14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Региональная научно-практическая конференция «Наставничество – как инструмент решения приоритетных задач в области образования»</a:t>
          </a:r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0484A9-B176-4116-A328-A60ADD42769D}" type="parTrans" cxnId="{41443E05-BA81-4768-AA8D-C4813FB451C7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BEDF26-6A78-43D3-B2FC-DD7E058B57B1}" type="sibTrans" cxnId="{41443E05-BA81-4768-AA8D-C4813FB451C7}">
      <dgm:prSet/>
      <dgm:spPr/>
      <dgm:t>
        <a:bodyPr/>
        <a:lstStyle/>
        <a:p>
          <a:endParaRPr lang="ru-RU" sz="1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7C6393-D9CD-4F19-92B1-CDC45FC7F462}" type="pres">
      <dgm:prSet presAssocID="{FF53DC0C-5E0D-4B64-9E82-F732401AEBA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E2EDB9-A324-4B69-8BE3-A5054E7BEE23}" type="pres">
      <dgm:prSet presAssocID="{B5EDE2F6-FA97-4DDA-9533-D44DF796C977}" presName="linNode" presStyleCnt="0"/>
      <dgm:spPr/>
    </dgm:pt>
    <dgm:pt modelId="{C8EBF563-4369-4D10-AD93-5D6C54F4E11D}" type="pres">
      <dgm:prSet presAssocID="{B5EDE2F6-FA97-4DDA-9533-D44DF796C977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745AB6-B4D0-4FAC-B9F6-AFBA87FC0C78}" type="pres">
      <dgm:prSet presAssocID="{58D772FD-CD7F-4E05-BCED-4BFDCF04158E}" presName="sp" presStyleCnt="0"/>
      <dgm:spPr/>
    </dgm:pt>
    <dgm:pt modelId="{F54FA917-5286-4B3F-B2C7-B2B64FCA9401}" type="pres">
      <dgm:prSet presAssocID="{3E891E4B-6F92-4878-AF41-59BE16FF5A99}" presName="linNode" presStyleCnt="0"/>
      <dgm:spPr/>
    </dgm:pt>
    <dgm:pt modelId="{92565AF3-5BF9-4046-A786-B55639762DBF}" type="pres">
      <dgm:prSet presAssocID="{3E891E4B-6F92-4878-AF41-59BE16FF5A99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6AE200-0485-4D7F-ABB6-88B1228824D2}" type="pres">
      <dgm:prSet presAssocID="{41B2ABFB-31CB-4F33-90B6-3DDFD2B85473}" presName="sp" presStyleCnt="0"/>
      <dgm:spPr/>
    </dgm:pt>
    <dgm:pt modelId="{CE4B2304-9CC4-455F-B158-867A1BAD5390}" type="pres">
      <dgm:prSet presAssocID="{5075E2B7-EAD6-454F-87F5-F7F6D2B3C910}" presName="linNode" presStyleCnt="0"/>
      <dgm:spPr/>
    </dgm:pt>
    <dgm:pt modelId="{DE824F15-8963-47C1-93D6-EC5550B79C6D}" type="pres">
      <dgm:prSet presAssocID="{5075E2B7-EAD6-454F-87F5-F7F6D2B3C910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DB2D96-A6C2-4496-B97A-436D6E51B430}" type="pres">
      <dgm:prSet presAssocID="{19933D3D-8A47-489E-9788-0CB1E09DE3DA}" presName="sp" presStyleCnt="0"/>
      <dgm:spPr/>
    </dgm:pt>
    <dgm:pt modelId="{007FE545-E611-4A3A-9DDF-70AE62BAFCA7}" type="pres">
      <dgm:prSet presAssocID="{385C6CBD-D4DD-44CD-83F0-448F0B6BA1A9}" presName="linNode" presStyleCnt="0"/>
      <dgm:spPr/>
    </dgm:pt>
    <dgm:pt modelId="{BC987488-D8BB-41FF-B778-22A0B63D8920}" type="pres">
      <dgm:prSet presAssocID="{385C6CBD-D4DD-44CD-83F0-448F0B6BA1A9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FD312F-DB03-4C44-BAA5-C13143CC537E}" type="pres">
      <dgm:prSet presAssocID="{EA2E42E9-961F-4250-840B-F6CB23D33378}" presName="sp" presStyleCnt="0"/>
      <dgm:spPr/>
    </dgm:pt>
    <dgm:pt modelId="{246597F4-41D7-46DC-8E49-2EFABE2E7D67}" type="pres">
      <dgm:prSet presAssocID="{F72798F7-6D4C-4C0D-BA6F-28921C4E9487}" presName="linNode" presStyleCnt="0"/>
      <dgm:spPr/>
    </dgm:pt>
    <dgm:pt modelId="{1895DE8C-18FD-4D02-A46E-472916FC9E0C}" type="pres">
      <dgm:prSet presAssocID="{F72798F7-6D4C-4C0D-BA6F-28921C4E9487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4428C1-8667-40D4-9621-4D41F24C9069}" type="presOf" srcId="{5075E2B7-EAD6-454F-87F5-F7F6D2B3C910}" destId="{DE824F15-8963-47C1-93D6-EC5550B79C6D}" srcOrd="0" destOrd="0" presId="urn:microsoft.com/office/officeart/2005/8/layout/vList5"/>
    <dgm:cxn modelId="{0A4CE64A-0C41-496D-A0E5-90C63D797BD7}" srcId="{FF53DC0C-5E0D-4B64-9E82-F732401AEBA5}" destId="{B5EDE2F6-FA97-4DDA-9533-D44DF796C977}" srcOrd="0" destOrd="0" parTransId="{110D9BB4-7990-422D-A951-4616672B6225}" sibTransId="{58D772FD-CD7F-4E05-BCED-4BFDCF04158E}"/>
    <dgm:cxn modelId="{A5F82AAA-9AD5-4AB1-B604-400B56A26347}" srcId="{FF53DC0C-5E0D-4B64-9E82-F732401AEBA5}" destId="{5075E2B7-EAD6-454F-87F5-F7F6D2B3C910}" srcOrd="2" destOrd="0" parTransId="{51105076-FD4E-4228-A220-3FD3A65542AC}" sibTransId="{19933D3D-8A47-489E-9788-0CB1E09DE3DA}"/>
    <dgm:cxn modelId="{B9C9A3F8-211F-4752-BED3-9A458B3FFD43}" type="presOf" srcId="{B5EDE2F6-FA97-4DDA-9533-D44DF796C977}" destId="{C8EBF563-4369-4D10-AD93-5D6C54F4E11D}" srcOrd="0" destOrd="0" presId="urn:microsoft.com/office/officeart/2005/8/layout/vList5"/>
    <dgm:cxn modelId="{41443E05-BA81-4768-AA8D-C4813FB451C7}" srcId="{FF53DC0C-5E0D-4B64-9E82-F732401AEBA5}" destId="{F72798F7-6D4C-4C0D-BA6F-28921C4E9487}" srcOrd="4" destOrd="0" parTransId="{990484A9-B176-4116-A328-A60ADD42769D}" sibTransId="{6BBEDF26-6A78-43D3-B2FC-DD7E058B57B1}"/>
    <dgm:cxn modelId="{9E7B24DB-80C2-4BA9-9BAD-F8AC4432F170}" type="presOf" srcId="{FF53DC0C-5E0D-4B64-9E82-F732401AEBA5}" destId="{717C6393-D9CD-4F19-92B1-CDC45FC7F462}" srcOrd="0" destOrd="0" presId="urn:microsoft.com/office/officeart/2005/8/layout/vList5"/>
    <dgm:cxn modelId="{DF2FFF96-A3C0-4EE1-8EBC-CD1962AD2078}" srcId="{FF53DC0C-5E0D-4B64-9E82-F732401AEBA5}" destId="{385C6CBD-D4DD-44CD-83F0-448F0B6BA1A9}" srcOrd="3" destOrd="0" parTransId="{016A9E3B-3FE2-493F-82DB-B94871D88DFD}" sibTransId="{EA2E42E9-961F-4250-840B-F6CB23D33378}"/>
    <dgm:cxn modelId="{5169E311-C857-4731-A189-AC543DE2889B}" type="presOf" srcId="{3E891E4B-6F92-4878-AF41-59BE16FF5A99}" destId="{92565AF3-5BF9-4046-A786-B55639762DBF}" srcOrd="0" destOrd="0" presId="urn:microsoft.com/office/officeart/2005/8/layout/vList5"/>
    <dgm:cxn modelId="{E4EE7411-98EA-4705-ABFA-EFE0F40C19FC}" type="presOf" srcId="{385C6CBD-D4DD-44CD-83F0-448F0B6BA1A9}" destId="{BC987488-D8BB-41FF-B778-22A0B63D8920}" srcOrd="0" destOrd="0" presId="urn:microsoft.com/office/officeart/2005/8/layout/vList5"/>
    <dgm:cxn modelId="{DD4AF73E-822C-45A1-9371-2E32A79BEA5D}" type="presOf" srcId="{F72798F7-6D4C-4C0D-BA6F-28921C4E9487}" destId="{1895DE8C-18FD-4D02-A46E-472916FC9E0C}" srcOrd="0" destOrd="0" presId="urn:microsoft.com/office/officeart/2005/8/layout/vList5"/>
    <dgm:cxn modelId="{B3CDCB9C-76CD-40FD-A3F3-CFDD397D39C8}" srcId="{FF53DC0C-5E0D-4B64-9E82-F732401AEBA5}" destId="{3E891E4B-6F92-4878-AF41-59BE16FF5A99}" srcOrd="1" destOrd="0" parTransId="{E0F1D536-CC82-4A81-9C34-7ABBFCC225CB}" sibTransId="{41B2ABFB-31CB-4F33-90B6-3DDFD2B85473}"/>
    <dgm:cxn modelId="{899B1B57-5F68-413E-AA23-71C2D6BDA826}" type="presParOf" srcId="{717C6393-D9CD-4F19-92B1-CDC45FC7F462}" destId="{45E2EDB9-A324-4B69-8BE3-A5054E7BEE23}" srcOrd="0" destOrd="0" presId="urn:microsoft.com/office/officeart/2005/8/layout/vList5"/>
    <dgm:cxn modelId="{881A3494-D855-4947-8946-6DE3F096A81D}" type="presParOf" srcId="{45E2EDB9-A324-4B69-8BE3-A5054E7BEE23}" destId="{C8EBF563-4369-4D10-AD93-5D6C54F4E11D}" srcOrd="0" destOrd="0" presId="urn:microsoft.com/office/officeart/2005/8/layout/vList5"/>
    <dgm:cxn modelId="{30D2319D-C17A-4357-953C-9C4EFEC04878}" type="presParOf" srcId="{717C6393-D9CD-4F19-92B1-CDC45FC7F462}" destId="{BC745AB6-B4D0-4FAC-B9F6-AFBA87FC0C78}" srcOrd="1" destOrd="0" presId="urn:microsoft.com/office/officeart/2005/8/layout/vList5"/>
    <dgm:cxn modelId="{2FD38FE8-99E8-4979-828B-83E7C6D79D95}" type="presParOf" srcId="{717C6393-D9CD-4F19-92B1-CDC45FC7F462}" destId="{F54FA917-5286-4B3F-B2C7-B2B64FCA9401}" srcOrd="2" destOrd="0" presId="urn:microsoft.com/office/officeart/2005/8/layout/vList5"/>
    <dgm:cxn modelId="{3B57FDA8-E2CD-484F-A9B5-95F1BF6F0516}" type="presParOf" srcId="{F54FA917-5286-4B3F-B2C7-B2B64FCA9401}" destId="{92565AF3-5BF9-4046-A786-B55639762DBF}" srcOrd="0" destOrd="0" presId="urn:microsoft.com/office/officeart/2005/8/layout/vList5"/>
    <dgm:cxn modelId="{53028811-9976-464C-B870-D900B5424F08}" type="presParOf" srcId="{717C6393-D9CD-4F19-92B1-CDC45FC7F462}" destId="{BE6AE200-0485-4D7F-ABB6-88B1228824D2}" srcOrd="3" destOrd="0" presId="urn:microsoft.com/office/officeart/2005/8/layout/vList5"/>
    <dgm:cxn modelId="{3DC7D2F4-E202-4421-8252-F73F4410F8C7}" type="presParOf" srcId="{717C6393-D9CD-4F19-92B1-CDC45FC7F462}" destId="{CE4B2304-9CC4-455F-B158-867A1BAD5390}" srcOrd="4" destOrd="0" presId="urn:microsoft.com/office/officeart/2005/8/layout/vList5"/>
    <dgm:cxn modelId="{2F5115B3-F001-4A4F-BAE1-A12D3DF3E062}" type="presParOf" srcId="{CE4B2304-9CC4-455F-B158-867A1BAD5390}" destId="{DE824F15-8963-47C1-93D6-EC5550B79C6D}" srcOrd="0" destOrd="0" presId="urn:microsoft.com/office/officeart/2005/8/layout/vList5"/>
    <dgm:cxn modelId="{C46986C2-E6E1-4B3E-A806-B25F757A12F0}" type="presParOf" srcId="{717C6393-D9CD-4F19-92B1-CDC45FC7F462}" destId="{CFDB2D96-A6C2-4496-B97A-436D6E51B430}" srcOrd="5" destOrd="0" presId="urn:microsoft.com/office/officeart/2005/8/layout/vList5"/>
    <dgm:cxn modelId="{B09379B1-1A1A-408D-9BCF-92678C6429B7}" type="presParOf" srcId="{717C6393-D9CD-4F19-92B1-CDC45FC7F462}" destId="{007FE545-E611-4A3A-9DDF-70AE62BAFCA7}" srcOrd="6" destOrd="0" presId="urn:microsoft.com/office/officeart/2005/8/layout/vList5"/>
    <dgm:cxn modelId="{B970E225-C318-414F-B5A8-F274526A3710}" type="presParOf" srcId="{007FE545-E611-4A3A-9DDF-70AE62BAFCA7}" destId="{BC987488-D8BB-41FF-B778-22A0B63D8920}" srcOrd="0" destOrd="0" presId="urn:microsoft.com/office/officeart/2005/8/layout/vList5"/>
    <dgm:cxn modelId="{B7577937-5B5E-42A3-A992-BC420E4C9F20}" type="presParOf" srcId="{717C6393-D9CD-4F19-92B1-CDC45FC7F462}" destId="{89FD312F-DB03-4C44-BAA5-C13143CC537E}" srcOrd="7" destOrd="0" presId="urn:microsoft.com/office/officeart/2005/8/layout/vList5"/>
    <dgm:cxn modelId="{0FA20CD2-6934-42C3-99A3-0E1A4514C99D}" type="presParOf" srcId="{717C6393-D9CD-4F19-92B1-CDC45FC7F462}" destId="{246597F4-41D7-46DC-8E49-2EFABE2E7D67}" srcOrd="8" destOrd="0" presId="urn:microsoft.com/office/officeart/2005/8/layout/vList5"/>
    <dgm:cxn modelId="{367EE308-F561-480B-BEE1-EBF8CB321BC6}" type="presParOf" srcId="{246597F4-41D7-46DC-8E49-2EFABE2E7D67}" destId="{1895DE8C-18FD-4D02-A46E-472916FC9E0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64541E-9E1F-4FAC-B1DB-C0EA070CA0F3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E27C18-DA48-4DC2-889C-BA975606FB4C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8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Совет директоров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8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ПОО РБ</a:t>
          </a:r>
          <a:endParaRPr lang="ru-RU" sz="2800" b="1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86E45ADF-3DE4-4006-A9B7-48F0D3861E8F}" type="parTrans" cxnId="{DA2EFA12-7B72-41CB-9B57-E8DCD4DA83DF}">
      <dgm:prSet/>
      <dgm:spPr/>
      <dgm:t>
        <a:bodyPr/>
        <a:lstStyle/>
        <a:p>
          <a:endParaRPr lang="ru-RU"/>
        </a:p>
      </dgm:t>
    </dgm:pt>
    <dgm:pt modelId="{C24EBDCC-90D7-47C6-8FCF-807F3920B519}" type="sibTrans" cxnId="{DA2EFA12-7B72-41CB-9B57-E8DCD4DA83DF}">
      <dgm:prSet/>
      <dgm:spPr/>
      <dgm:t>
        <a:bodyPr/>
        <a:lstStyle/>
        <a:p>
          <a:endParaRPr lang="ru-RU"/>
        </a:p>
      </dgm:t>
    </dgm:pt>
    <dgm:pt modelId="{7DF86D95-ABBC-4872-BC35-BB385359CD65}" type="pres">
      <dgm:prSet presAssocID="{0664541E-9E1F-4FAC-B1DB-C0EA070CA0F3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F40C9D5-E46B-4383-B46E-2BD3953D4C91}" type="pres">
      <dgm:prSet presAssocID="{05E27C18-DA48-4DC2-889C-BA975606FB4C}" presName="Accent1" presStyleCnt="0"/>
      <dgm:spPr/>
    </dgm:pt>
    <dgm:pt modelId="{6C1862FA-C242-405A-91A5-33875CE14EF9}" type="pres">
      <dgm:prSet presAssocID="{05E27C18-DA48-4DC2-889C-BA975606FB4C}" presName="Accent" presStyleLbl="node1" presStyleIdx="0" presStyleCnt="1"/>
      <dgm:spPr/>
    </dgm:pt>
    <dgm:pt modelId="{C18AF69D-2C33-4479-B926-250F7E363AAD}" type="pres">
      <dgm:prSet presAssocID="{05E27C18-DA48-4DC2-889C-BA975606FB4C}" presName="Parent1" presStyleLbl="revTx" presStyleIdx="0" presStyleCnt="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F8560D-D55E-48E2-A1F2-5BBDC2E42793}" type="presOf" srcId="{05E27C18-DA48-4DC2-889C-BA975606FB4C}" destId="{C18AF69D-2C33-4479-B926-250F7E363AAD}" srcOrd="0" destOrd="0" presId="urn:microsoft.com/office/officeart/2009/layout/CircleArrowProcess"/>
    <dgm:cxn modelId="{DA2EFA12-7B72-41CB-9B57-E8DCD4DA83DF}" srcId="{0664541E-9E1F-4FAC-B1DB-C0EA070CA0F3}" destId="{05E27C18-DA48-4DC2-889C-BA975606FB4C}" srcOrd="0" destOrd="0" parTransId="{86E45ADF-3DE4-4006-A9B7-48F0D3861E8F}" sibTransId="{C24EBDCC-90D7-47C6-8FCF-807F3920B519}"/>
    <dgm:cxn modelId="{B464B6F9-F4CE-428D-9FF2-04DE09253B43}" type="presOf" srcId="{0664541E-9E1F-4FAC-B1DB-C0EA070CA0F3}" destId="{7DF86D95-ABBC-4872-BC35-BB385359CD65}" srcOrd="0" destOrd="0" presId="urn:microsoft.com/office/officeart/2009/layout/CircleArrowProcess"/>
    <dgm:cxn modelId="{1C124888-BBC8-4799-80FA-CED32621CAF4}" type="presParOf" srcId="{7DF86D95-ABBC-4872-BC35-BB385359CD65}" destId="{BF40C9D5-E46B-4383-B46E-2BD3953D4C91}" srcOrd="0" destOrd="0" presId="urn:microsoft.com/office/officeart/2009/layout/CircleArrowProcess"/>
    <dgm:cxn modelId="{D87AC913-AC65-43BF-8F4B-2C4F5C2F3DD9}" type="presParOf" srcId="{BF40C9D5-E46B-4383-B46E-2BD3953D4C91}" destId="{6C1862FA-C242-405A-91A5-33875CE14EF9}" srcOrd="0" destOrd="0" presId="urn:microsoft.com/office/officeart/2009/layout/CircleArrowProcess"/>
    <dgm:cxn modelId="{A03E1674-9FAC-4ABE-B6A1-37334AA0705B}" type="presParOf" srcId="{7DF86D95-ABBC-4872-BC35-BB385359CD65}" destId="{C18AF69D-2C33-4479-B926-250F7E363AAD}" srcOrd="1" destOrd="0" presId="urn:microsoft.com/office/officeart/2009/layout/CircleArrowProcess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4A7285-FB2A-4E8C-9774-F9C87245F955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2940F6-A985-489A-99F2-78E7A779FF98}">
      <dgm:prSet custT="1"/>
      <dgm:spPr/>
      <dgm:t>
        <a:bodyPr/>
        <a:lstStyle/>
        <a:p>
          <a:pPr algn="just" rtl="0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взаимодействия с Министерством образования и науки Республики Башкортостан – как государственного органа по обеспечению развития и функционирования системы профессиональных образовательных организаций Республики Башкортостан, органами управления образования.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D47ADB-7ECE-4CFD-913B-9D44B83BAD78}" type="parTrans" cxnId="{D2F15163-FD6E-43B8-B31C-1AC1E157E612}">
      <dgm:prSet/>
      <dgm:spPr/>
      <dgm:t>
        <a:bodyPr/>
        <a:lstStyle/>
        <a:p>
          <a:pPr algn="just"/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8ABC2C-9D23-4856-BFA0-78ADCCCF0B5C}" type="sibTrans" cxnId="{D2F15163-FD6E-43B8-B31C-1AC1E157E612}">
      <dgm:prSet custT="1"/>
      <dgm:spPr/>
      <dgm:t>
        <a:bodyPr/>
        <a:lstStyle/>
        <a:p>
          <a:pPr algn="just"/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A25613-0404-4C0D-B965-37E6D3104670}">
      <dgm:prSet custT="1"/>
      <dgm:spPr/>
      <dgm:t>
        <a:bodyPr/>
        <a:lstStyle/>
        <a:p>
          <a:pPr algn="just" rtl="0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социального партнёрства в вопросах развития системы профессиональных образовательных организаций с федеральными и региональными органами законодательной и исполнительной власти.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1DEF85-5D96-4239-BC70-5B5CA0B125D2}" type="parTrans" cxnId="{AC0CF4CB-DE63-4CF9-9936-DB505453E3D2}">
      <dgm:prSet/>
      <dgm:spPr/>
      <dgm:t>
        <a:bodyPr/>
        <a:lstStyle/>
        <a:p>
          <a:pPr algn="just"/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852540-7593-43D2-82EE-4B80234CB5EF}" type="sibTrans" cxnId="{AC0CF4CB-DE63-4CF9-9936-DB505453E3D2}">
      <dgm:prSet custT="1"/>
      <dgm:spPr/>
      <dgm:t>
        <a:bodyPr/>
        <a:lstStyle/>
        <a:p>
          <a:pPr algn="just"/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F74967-EF17-4091-B10E-25CDBD0F8B5D}">
      <dgm:prSet custT="1"/>
      <dgm:spPr/>
      <dgm:t>
        <a:bodyPr/>
        <a:lstStyle/>
        <a:p>
          <a:pPr algn="just" rtl="0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Укрепление единого образовательного пространства – сетевое взаимодействие с образовательными организациями, общественными объединениями всех уровней образования.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595305-8836-4D9F-9D5B-7127AB9D5A06}" type="parTrans" cxnId="{33DB623F-98D6-4E08-AEA1-B23F39A949A2}">
      <dgm:prSet/>
      <dgm:spPr/>
      <dgm:t>
        <a:bodyPr/>
        <a:lstStyle/>
        <a:p>
          <a:pPr algn="just"/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21CA2-6D92-4D6A-893D-A3C44BC8FB9F}" type="sibTrans" cxnId="{33DB623F-98D6-4E08-AEA1-B23F39A949A2}">
      <dgm:prSet custT="1"/>
      <dgm:spPr/>
      <dgm:t>
        <a:bodyPr/>
        <a:lstStyle/>
        <a:p>
          <a:pPr algn="just"/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872E99-22FC-4515-B869-FBBB33483112}">
      <dgm:prSet custT="1"/>
      <dgm:spPr/>
      <dgm:t>
        <a:bodyPr/>
        <a:lstStyle/>
        <a:p>
          <a:pPr algn="just" rtl="0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Поддержка инициатив и лучших практик деятельности директоров профессиональных образовательных организаций, педагогических и студенческих коллективов.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556D32-8950-4928-B08E-D3164DDA31E2}" type="parTrans" cxnId="{85C51A68-8195-4A2F-A1F6-E509E4AB305E}">
      <dgm:prSet/>
      <dgm:spPr/>
      <dgm:t>
        <a:bodyPr/>
        <a:lstStyle/>
        <a:p>
          <a:pPr algn="just"/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69CAD5-1828-452E-A9AE-8ED510A1AFEE}" type="sibTrans" cxnId="{85C51A68-8195-4A2F-A1F6-E509E4AB305E}">
      <dgm:prSet/>
      <dgm:spPr/>
      <dgm:t>
        <a:bodyPr/>
        <a:lstStyle/>
        <a:p>
          <a:pPr algn="just"/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FD8732-C126-409D-AE4A-D4DD28A6CBA0}">
      <dgm:prSet custT="1"/>
      <dgm:spPr/>
      <dgm:t>
        <a:bodyPr/>
        <a:lstStyle/>
        <a:p>
          <a:pPr algn="just" rtl="0"/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986AB7-6128-49F0-91AA-6057AF83C408}" type="parTrans" cxnId="{6E944CF4-6877-4B6A-BA21-5D0EE5C67AB7}">
      <dgm:prSet/>
      <dgm:spPr/>
      <dgm:t>
        <a:bodyPr/>
        <a:lstStyle/>
        <a:p>
          <a:pPr algn="just"/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B11999-5F6E-493F-ABC1-845BE231A5F8}" type="sibTrans" cxnId="{6E944CF4-6877-4B6A-BA21-5D0EE5C67AB7}">
      <dgm:prSet/>
      <dgm:spPr/>
      <dgm:t>
        <a:bodyPr/>
        <a:lstStyle/>
        <a:p>
          <a:pPr algn="just"/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E16C9D-24CA-48AE-B18E-9EDC21CE527D}" type="pres">
      <dgm:prSet presAssocID="{214A7285-FB2A-4E8C-9774-F9C87245F95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F9D1A7-A9BF-40A7-805C-38A8C71CAE54}" type="pres">
      <dgm:prSet presAssocID="{214A7285-FB2A-4E8C-9774-F9C87245F955}" presName="dummyMaxCanvas" presStyleCnt="0">
        <dgm:presLayoutVars/>
      </dgm:prSet>
      <dgm:spPr/>
    </dgm:pt>
    <dgm:pt modelId="{3121D8A9-E859-47CA-9473-52421244CE8C}" type="pres">
      <dgm:prSet presAssocID="{214A7285-FB2A-4E8C-9774-F9C87245F955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176D98-5482-4E30-9FB6-9AC9C28A7613}" type="pres">
      <dgm:prSet presAssocID="{214A7285-FB2A-4E8C-9774-F9C87245F955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6F6CA6-A649-4E0E-8135-0A959DA5E50E}" type="pres">
      <dgm:prSet presAssocID="{214A7285-FB2A-4E8C-9774-F9C87245F955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106D7A-4307-49BE-876D-95B4EDCD08D0}" type="pres">
      <dgm:prSet presAssocID="{214A7285-FB2A-4E8C-9774-F9C87245F955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030F9D-8001-4D9D-8013-1DA7CEEE7B8C}" type="pres">
      <dgm:prSet presAssocID="{214A7285-FB2A-4E8C-9774-F9C87245F955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38C1AE-4663-4097-A46B-B5CE8DD82514}" type="pres">
      <dgm:prSet presAssocID="{214A7285-FB2A-4E8C-9774-F9C87245F955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B8F2AD-1E3C-4D88-B46A-4A3BF4C749AD}" type="pres">
      <dgm:prSet presAssocID="{214A7285-FB2A-4E8C-9774-F9C87245F955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E1862B-6AD2-4362-9044-6136582CA964}" type="pres">
      <dgm:prSet presAssocID="{214A7285-FB2A-4E8C-9774-F9C87245F955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D1FD86-9D07-4E7B-A44D-0BA990F909AA}" type="pres">
      <dgm:prSet presAssocID="{214A7285-FB2A-4E8C-9774-F9C87245F955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CC12A1-786A-41B0-BA62-A269748868DA}" type="pres">
      <dgm:prSet presAssocID="{214A7285-FB2A-4E8C-9774-F9C87245F955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E8D331-AB37-43D7-BAD2-7967F28BEABE}" type="pres">
      <dgm:prSet presAssocID="{214A7285-FB2A-4E8C-9774-F9C87245F955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CE02E7-692A-4A26-B3D9-F935A1E05357}" type="presOf" srcId="{D9872E99-22FC-4515-B869-FBBB33483112}" destId="{14106D7A-4307-49BE-876D-95B4EDCD08D0}" srcOrd="0" destOrd="0" presId="urn:microsoft.com/office/officeart/2005/8/layout/vProcess5"/>
    <dgm:cxn modelId="{09AF8676-462B-4036-92CF-07D607BEF761}" type="presOf" srcId="{D9872E99-22FC-4515-B869-FBBB33483112}" destId="{91E8D331-AB37-43D7-BAD2-7967F28BEABE}" srcOrd="1" destOrd="0" presId="urn:microsoft.com/office/officeart/2005/8/layout/vProcess5"/>
    <dgm:cxn modelId="{C5C5B178-D470-4984-9A93-FBFC8FA24393}" type="presOf" srcId="{64521CA2-6D92-4D6A-893D-A3C44BC8FB9F}" destId="{CBB8F2AD-1E3C-4D88-B46A-4A3BF4C749AD}" srcOrd="0" destOrd="0" presId="urn:microsoft.com/office/officeart/2005/8/layout/vProcess5"/>
    <dgm:cxn modelId="{40180837-53D0-44C3-B92B-2ACCBF93A5BF}" type="presOf" srcId="{214A7285-FB2A-4E8C-9774-F9C87245F955}" destId="{74E16C9D-24CA-48AE-B18E-9EDC21CE527D}" srcOrd="0" destOrd="0" presId="urn:microsoft.com/office/officeart/2005/8/layout/vProcess5"/>
    <dgm:cxn modelId="{66F0E3C2-1512-457E-AF26-7EFEE07AAD89}" type="presOf" srcId="{21A25613-0404-4C0D-B965-37E6D3104670}" destId="{DE176D98-5482-4E30-9FB6-9AC9C28A7613}" srcOrd="0" destOrd="0" presId="urn:microsoft.com/office/officeart/2005/8/layout/vProcess5"/>
    <dgm:cxn modelId="{1EA93EAF-68BC-4E5A-962A-9FE0A34F0041}" type="presOf" srcId="{EDFD8732-C126-409D-AE4A-D4DD28A6CBA0}" destId="{14106D7A-4307-49BE-876D-95B4EDCD08D0}" srcOrd="0" destOrd="1" presId="urn:microsoft.com/office/officeart/2005/8/layout/vProcess5"/>
    <dgm:cxn modelId="{5680A7B6-EB95-4A42-821D-22A85F58C795}" type="presOf" srcId="{43F74967-EF17-4091-B10E-25CDBD0F8B5D}" destId="{466F6CA6-A649-4E0E-8135-0A959DA5E50E}" srcOrd="0" destOrd="0" presId="urn:microsoft.com/office/officeart/2005/8/layout/vProcess5"/>
    <dgm:cxn modelId="{6E944CF4-6877-4B6A-BA21-5D0EE5C67AB7}" srcId="{D9872E99-22FC-4515-B869-FBBB33483112}" destId="{EDFD8732-C126-409D-AE4A-D4DD28A6CBA0}" srcOrd="0" destOrd="0" parTransId="{83986AB7-6128-49F0-91AA-6057AF83C408}" sibTransId="{93B11999-5F6E-493F-ABC1-845BE231A5F8}"/>
    <dgm:cxn modelId="{AC0CF4CB-DE63-4CF9-9936-DB505453E3D2}" srcId="{214A7285-FB2A-4E8C-9774-F9C87245F955}" destId="{21A25613-0404-4C0D-B965-37E6D3104670}" srcOrd="1" destOrd="0" parTransId="{F61DEF85-5D96-4239-BC70-5B5CA0B125D2}" sibTransId="{49852540-7593-43D2-82EE-4B80234CB5EF}"/>
    <dgm:cxn modelId="{3D3C39D5-3C0D-49BA-A57E-96E38442B40C}" type="presOf" srcId="{648ABC2C-9D23-4856-BFA0-78ADCCCF0B5C}" destId="{9A030F9D-8001-4D9D-8013-1DA7CEEE7B8C}" srcOrd="0" destOrd="0" presId="urn:microsoft.com/office/officeart/2005/8/layout/vProcess5"/>
    <dgm:cxn modelId="{C0D1AB78-2FC2-4EA3-8B92-6DF02D272FAA}" type="presOf" srcId="{43F74967-EF17-4091-B10E-25CDBD0F8B5D}" destId="{80CC12A1-786A-41B0-BA62-A269748868DA}" srcOrd="1" destOrd="0" presId="urn:microsoft.com/office/officeart/2005/8/layout/vProcess5"/>
    <dgm:cxn modelId="{F5AFA8CD-2C5D-4F05-A1DD-13AA35D788AF}" type="presOf" srcId="{912940F6-A985-489A-99F2-78E7A779FF98}" destId="{FDE1862B-6AD2-4362-9044-6136582CA964}" srcOrd="1" destOrd="0" presId="urn:microsoft.com/office/officeart/2005/8/layout/vProcess5"/>
    <dgm:cxn modelId="{51CFA001-3388-41D8-BA00-0768B07C11D9}" type="presOf" srcId="{EDFD8732-C126-409D-AE4A-D4DD28A6CBA0}" destId="{91E8D331-AB37-43D7-BAD2-7967F28BEABE}" srcOrd="1" destOrd="1" presId="urn:microsoft.com/office/officeart/2005/8/layout/vProcess5"/>
    <dgm:cxn modelId="{33DB623F-98D6-4E08-AEA1-B23F39A949A2}" srcId="{214A7285-FB2A-4E8C-9774-F9C87245F955}" destId="{43F74967-EF17-4091-B10E-25CDBD0F8B5D}" srcOrd="2" destOrd="0" parTransId="{B0595305-8836-4D9F-9D5B-7127AB9D5A06}" sibTransId="{64521CA2-6D92-4D6A-893D-A3C44BC8FB9F}"/>
    <dgm:cxn modelId="{85C51A68-8195-4A2F-A1F6-E509E4AB305E}" srcId="{214A7285-FB2A-4E8C-9774-F9C87245F955}" destId="{D9872E99-22FC-4515-B869-FBBB33483112}" srcOrd="3" destOrd="0" parTransId="{FF556D32-8950-4928-B08E-D3164DDA31E2}" sibTransId="{F069CAD5-1828-452E-A9AE-8ED510A1AFEE}"/>
    <dgm:cxn modelId="{D2F15163-FD6E-43B8-B31C-1AC1E157E612}" srcId="{214A7285-FB2A-4E8C-9774-F9C87245F955}" destId="{912940F6-A985-489A-99F2-78E7A779FF98}" srcOrd="0" destOrd="0" parTransId="{E7D47ADB-7ECE-4CFD-913B-9D44B83BAD78}" sibTransId="{648ABC2C-9D23-4856-BFA0-78ADCCCF0B5C}"/>
    <dgm:cxn modelId="{6708EEE7-A2D1-440E-BD94-2953727E4058}" type="presOf" srcId="{21A25613-0404-4C0D-B965-37E6D3104670}" destId="{17D1FD86-9D07-4E7B-A44D-0BA990F909AA}" srcOrd="1" destOrd="0" presId="urn:microsoft.com/office/officeart/2005/8/layout/vProcess5"/>
    <dgm:cxn modelId="{ADE94DD8-642A-4CAB-A55B-E57398616E8E}" type="presOf" srcId="{49852540-7593-43D2-82EE-4B80234CB5EF}" destId="{8D38C1AE-4663-4097-A46B-B5CE8DD82514}" srcOrd="0" destOrd="0" presId="urn:microsoft.com/office/officeart/2005/8/layout/vProcess5"/>
    <dgm:cxn modelId="{418C0B6D-0ECA-4CDB-B769-B78BFC795673}" type="presOf" srcId="{912940F6-A985-489A-99F2-78E7A779FF98}" destId="{3121D8A9-E859-47CA-9473-52421244CE8C}" srcOrd="0" destOrd="0" presId="urn:microsoft.com/office/officeart/2005/8/layout/vProcess5"/>
    <dgm:cxn modelId="{C4EAF3BE-97DF-4E64-9ABD-0887E1EE7BF3}" type="presParOf" srcId="{74E16C9D-24CA-48AE-B18E-9EDC21CE527D}" destId="{8EF9D1A7-A9BF-40A7-805C-38A8C71CAE54}" srcOrd="0" destOrd="0" presId="urn:microsoft.com/office/officeart/2005/8/layout/vProcess5"/>
    <dgm:cxn modelId="{53F26759-D440-45C5-B774-4F69C6939A49}" type="presParOf" srcId="{74E16C9D-24CA-48AE-B18E-9EDC21CE527D}" destId="{3121D8A9-E859-47CA-9473-52421244CE8C}" srcOrd="1" destOrd="0" presId="urn:microsoft.com/office/officeart/2005/8/layout/vProcess5"/>
    <dgm:cxn modelId="{C554E9F6-0FC9-4A44-9CB4-6F04DC0CA48D}" type="presParOf" srcId="{74E16C9D-24CA-48AE-B18E-9EDC21CE527D}" destId="{DE176D98-5482-4E30-9FB6-9AC9C28A7613}" srcOrd="2" destOrd="0" presId="urn:microsoft.com/office/officeart/2005/8/layout/vProcess5"/>
    <dgm:cxn modelId="{8F969EF6-FF50-41DC-8F87-17426CEBC196}" type="presParOf" srcId="{74E16C9D-24CA-48AE-B18E-9EDC21CE527D}" destId="{466F6CA6-A649-4E0E-8135-0A959DA5E50E}" srcOrd="3" destOrd="0" presId="urn:microsoft.com/office/officeart/2005/8/layout/vProcess5"/>
    <dgm:cxn modelId="{7FBAEA3E-9C62-4330-8EA3-0A46ED24AFB3}" type="presParOf" srcId="{74E16C9D-24CA-48AE-B18E-9EDC21CE527D}" destId="{14106D7A-4307-49BE-876D-95B4EDCD08D0}" srcOrd="4" destOrd="0" presId="urn:microsoft.com/office/officeart/2005/8/layout/vProcess5"/>
    <dgm:cxn modelId="{70567DA4-9923-482B-AE52-608D2ABD9E8A}" type="presParOf" srcId="{74E16C9D-24CA-48AE-B18E-9EDC21CE527D}" destId="{9A030F9D-8001-4D9D-8013-1DA7CEEE7B8C}" srcOrd="5" destOrd="0" presId="urn:microsoft.com/office/officeart/2005/8/layout/vProcess5"/>
    <dgm:cxn modelId="{A7D40434-D03B-4E28-A415-69E67B2DCE71}" type="presParOf" srcId="{74E16C9D-24CA-48AE-B18E-9EDC21CE527D}" destId="{8D38C1AE-4663-4097-A46B-B5CE8DD82514}" srcOrd="6" destOrd="0" presId="urn:microsoft.com/office/officeart/2005/8/layout/vProcess5"/>
    <dgm:cxn modelId="{9EDDF039-B320-44AF-B883-354E0058230E}" type="presParOf" srcId="{74E16C9D-24CA-48AE-B18E-9EDC21CE527D}" destId="{CBB8F2AD-1E3C-4D88-B46A-4A3BF4C749AD}" srcOrd="7" destOrd="0" presId="urn:microsoft.com/office/officeart/2005/8/layout/vProcess5"/>
    <dgm:cxn modelId="{88D2BD5B-788D-4DB6-BAF0-38ED2A97983C}" type="presParOf" srcId="{74E16C9D-24CA-48AE-B18E-9EDC21CE527D}" destId="{FDE1862B-6AD2-4362-9044-6136582CA964}" srcOrd="8" destOrd="0" presId="urn:microsoft.com/office/officeart/2005/8/layout/vProcess5"/>
    <dgm:cxn modelId="{6667CBB3-8448-408C-A6DE-EFF7BAA18B56}" type="presParOf" srcId="{74E16C9D-24CA-48AE-B18E-9EDC21CE527D}" destId="{17D1FD86-9D07-4E7B-A44D-0BA990F909AA}" srcOrd="9" destOrd="0" presId="urn:microsoft.com/office/officeart/2005/8/layout/vProcess5"/>
    <dgm:cxn modelId="{4B54532A-1A1D-4D4A-B8D5-88EEDD242B84}" type="presParOf" srcId="{74E16C9D-24CA-48AE-B18E-9EDC21CE527D}" destId="{80CC12A1-786A-41B0-BA62-A269748868DA}" srcOrd="10" destOrd="0" presId="urn:microsoft.com/office/officeart/2005/8/layout/vProcess5"/>
    <dgm:cxn modelId="{6BBB7E72-A583-4A0D-80F8-3F5DD6928B0F}" type="presParOf" srcId="{74E16C9D-24CA-48AE-B18E-9EDC21CE527D}" destId="{91E8D331-AB37-43D7-BAD2-7967F28BEABE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BF563-4369-4D10-AD93-5D6C54F4E11D}">
      <dsp:nvSpPr>
        <dsp:cNvPr id="0" name=""/>
        <dsp:cNvSpPr/>
      </dsp:nvSpPr>
      <dsp:spPr>
        <a:xfrm>
          <a:off x="3467968" y="1877"/>
          <a:ext cx="3901464" cy="8206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Республиканский семинар «Внедрение системы наставничества педагогических работников в среднее профессиональное образование»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08030" y="41939"/>
        <a:ext cx="3821340" cy="740552"/>
      </dsp:txXfrm>
    </dsp:sp>
    <dsp:sp modelId="{92565AF3-5BF9-4046-A786-B55639762DBF}">
      <dsp:nvSpPr>
        <dsp:cNvPr id="0" name=""/>
        <dsp:cNvSpPr/>
      </dsp:nvSpPr>
      <dsp:spPr>
        <a:xfrm>
          <a:off x="3467968" y="863587"/>
          <a:ext cx="3901464" cy="8206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Конкурс «Эффективные практики наставничества в образовательных организациях Республики Башкортостан»</a:t>
          </a:r>
          <a:endParaRPr lang="ru-RU" sz="14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08030" y="903649"/>
        <a:ext cx="3821340" cy="740552"/>
      </dsp:txXfrm>
    </dsp:sp>
    <dsp:sp modelId="{DE824F15-8963-47C1-93D6-EC5550B79C6D}">
      <dsp:nvSpPr>
        <dsp:cNvPr id="0" name=""/>
        <dsp:cNvSpPr/>
      </dsp:nvSpPr>
      <dsp:spPr>
        <a:xfrm>
          <a:off x="3467968" y="1725297"/>
          <a:ext cx="3901464" cy="8206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Серия </a:t>
          </a:r>
          <a:r>
            <a:rPr lang="ru-RU" sz="1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вебинаров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«Час наставничества»</a:t>
          </a:r>
          <a:endParaRPr lang="ru-RU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08030" y="1765359"/>
        <a:ext cx="3821340" cy="740552"/>
      </dsp:txXfrm>
    </dsp:sp>
    <dsp:sp modelId="{BC987488-D8BB-41FF-B778-22A0B63D8920}">
      <dsp:nvSpPr>
        <dsp:cNvPr id="0" name=""/>
        <dsp:cNvSpPr/>
      </dsp:nvSpPr>
      <dsp:spPr>
        <a:xfrm>
          <a:off x="3467968" y="2587007"/>
          <a:ext cx="3901464" cy="8206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Региональное обсуждение в форме круглого стола по теме «Законопроект о наставничестве»</a:t>
          </a:r>
          <a:endParaRPr lang="ru-RU" sz="14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08030" y="2627069"/>
        <a:ext cx="3821340" cy="740552"/>
      </dsp:txXfrm>
    </dsp:sp>
    <dsp:sp modelId="{1895DE8C-18FD-4D02-A46E-472916FC9E0C}">
      <dsp:nvSpPr>
        <dsp:cNvPr id="0" name=""/>
        <dsp:cNvSpPr/>
      </dsp:nvSpPr>
      <dsp:spPr>
        <a:xfrm>
          <a:off x="3467968" y="3448717"/>
          <a:ext cx="3901464" cy="8206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Региональная научно-практическая конференция «Наставничество – как инструмент решения приоритетных задач в области образования»</a:t>
          </a:r>
          <a:endParaRPr lang="ru-RU" sz="1400" b="1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08030" y="3488779"/>
        <a:ext cx="3821340" cy="7405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1862FA-C242-405A-91A5-33875CE14EF9}">
      <dsp:nvSpPr>
        <dsp:cNvPr id="0" name=""/>
        <dsp:cNvSpPr/>
      </dsp:nvSpPr>
      <dsp:spPr>
        <a:xfrm>
          <a:off x="1495497" y="0"/>
          <a:ext cx="3991962" cy="3992851"/>
        </a:xfrm>
        <a:prstGeom prst="circularArrow">
          <a:avLst>
            <a:gd name="adj1" fmla="val 10980"/>
            <a:gd name="adj2" fmla="val 1142322"/>
            <a:gd name="adj3" fmla="val 90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8AF69D-2C33-4479-B926-250F7E363AAD}">
      <dsp:nvSpPr>
        <dsp:cNvPr id="0" name=""/>
        <dsp:cNvSpPr/>
      </dsp:nvSpPr>
      <dsp:spPr>
        <a:xfrm>
          <a:off x="2377064" y="1445412"/>
          <a:ext cx="2227552" cy="1113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Совет директоров </a:t>
          </a: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ПОО РБ</a:t>
          </a:r>
          <a:endParaRPr lang="ru-RU" sz="2800" b="1" kern="1200" dirty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>
        <a:off x="2377064" y="1445412"/>
        <a:ext cx="2227552" cy="11136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21D8A9-E859-47CA-9473-52421244CE8C}">
      <dsp:nvSpPr>
        <dsp:cNvPr id="0" name=""/>
        <dsp:cNvSpPr/>
      </dsp:nvSpPr>
      <dsp:spPr>
        <a:xfrm>
          <a:off x="0" y="0"/>
          <a:ext cx="9756781" cy="12286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взаимодействия с Министерством образования и науки Республики Башкортостан – как государственного органа по обеспечению развития и функционирования системы профессиональных образовательных организаций Республики Башкортостан, органами управления образования.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985" y="35985"/>
        <a:ext cx="8327173" cy="1156662"/>
      </dsp:txXfrm>
    </dsp:sp>
    <dsp:sp modelId="{DE176D98-5482-4E30-9FB6-9AC9C28A7613}">
      <dsp:nvSpPr>
        <dsp:cNvPr id="0" name=""/>
        <dsp:cNvSpPr/>
      </dsp:nvSpPr>
      <dsp:spPr>
        <a:xfrm>
          <a:off x="817130" y="1452019"/>
          <a:ext cx="9756781" cy="12286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социального партнёрства в вопросах развития системы профессиональных образовательных организаций с федеральными и региональными органами законодательной и исполнительной власти.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53115" y="1488004"/>
        <a:ext cx="8069070" cy="1156662"/>
      </dsp:txXfrm>
    </dsp:sp>
    <dsp:sp modelId="{466F6CA6-A649-4E0E-8135-0A959DA5E50E}">
      <dsp:nvSpPr>
        <dsp:cNvPr id="0" name=""/>
        <dsp:cNvSpPr/>
      </dsp:nvSpPr>
      <dsp:spPr>
        <a:xfrm>
          <a:off x="1622064" y="2904039"/>
          <a:ext cx="9756781" cy="12286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Укрепление единого образовательного пространства – сетевое взаимодействие с образовательными организациями, общественными объединениями всех уровней образования.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58049" y="2940024"/>
        <a:ext cx="8081266" cy="1156662"/>
      </dsp:txXfrm>
    </dsp:sp>
    <dsp:sp modelId="{14106D7A-4307-49BE-876D-95B4EDCD08D0}">
      <dsp:nvSpPr>
        <dsp:cNvPr id="0" name=""/>
        <dsp:cNvSpPr/>
      </dsp:nvSpPr>
      <dsp:spPr>
        <a:xfrm>
          <a:off x="2439195" y="4356058"/>
          <a:ext cx="9756781" cy="12286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Поддержка инициатив и лучших практик деятельности директоров профессиональных образовательных организаций, педагогических и студенческих коллективов.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75180" y="4392043"/>
        <a:ext cx="8069070" cy="1156662"/>
      </dsp:txXfrm>
    </dsp:sp>
    <dsp:sp modelId="{9A030F9D-8001-4D9D-8013-1DA7CEEE7B8C}">
      <dsp:nvSpPr>
        <dsp:cNvPr id="0" name=""/>
        <dsp:cNvSpPr/>
      </dsp:nvSpPr>
      <dsp:spPr>
        <a:xfrm>
          <a:off x="8958170" y="941020"/>
          <a:ext cx="798610" cy="79861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137857" y="941020"/>
        <a:ext cx="439236" cy="600954"/>
      </dsp:txXfrm>
    </dsp:sp>
    <dsp:sp modelId="{8D38C1AE-4663-4097-A46B-B5CE8DD82514}">
      <dsp:nvSpPr>
        <dsp:cNvPr id="0" name=""/>
        <dsp:cNvSpPr/>
      </dsp:nvSpPr>
      <dsp:spPr>
        <a:xfrm>
          <a:off x="9775301" y="2393040"/>
          <a:ext cx="798610" cy="79861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954988" y="2393040"/>
        <a:ext cx="439236" cy="600954"/>
      </dsp:txXfrm>
    </dsp:sp>
    <dsp:sp modelId="{CBB8F2AD-1E3C-4D88-B46A-4A3BF4C749AD}">
      <dsp:nvSpPr>
        <dsp:cNvPr id="0" name=""/>
        <dsp:cNvSpPr/>
      </dsp:nvSpPr>
      <dsp:spPr>
        <a:xfrm>
          <a:off x="10580235" y="3845059"/>
          <a:ext cx="798610" cy="79861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759922" y="3845059"/>
        <a:ext cx="439236" cy="6009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089B3-E42F-4107-8AEE-F1F0103055C0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E98626-EF0B-4E02-B452-ED053AB6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352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59FE40-05AD-4E56-8AC6-79D15872067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D18DC8-D69B-4DD4-B705-BAB4D558220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556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C105FB-8F6F-4AB0-98BB-C8F385EFA8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EC4B0C-5B1C-4D2D-BC6C-401DA1BA2B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117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15226D-37F7-4585-B0E5-998238FB0C0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7BA8B8-A5A1-467E-AAA9-A273952E328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542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EC464E-0AD6-4415-BA10-97E2DFF1647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203EE-5A49-4316-A1E6-2B88028E4D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159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6" y="4406901"/>
            <a:ext cx="10363200" cy="1362075"/>
          </a:xfrm>
        </p:spPr>
        <p:txBody>
          <a:bodyPr anchor="t"/>
          <a:lstStyle>
            <a:lvl1pPr algn="l">
              <a:defRPr sz="5298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6" y="2906713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99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2pPr>
            <a:lvl3pPr marL="1218996" indent="0">
              <a:buNone/>
              <a:defRPr sz="2099">
                <a:solidFill>
                  <a:schemeClr val="tx1">
                    <a:tint val="75000"/>
                  </a:schemeClr>
                </a:solidFill>
              </a:defRPr>
            </a:lvl3pPr>
            <a:lvl4pPr marL="1828495" indent="0">
              <a:buNone/>
              <a:defRPr sz="1899">
                <a:solidFill>
                  <a:schemeClr val="tx1">
                    <a:tint val="75000"/>
                  </a:schemeClr>
                </a:solidFill>
              </a:defRPr>
            </a:lvl4pPr>
            <a:lvl5pPr marL="2437993" indent="0">
              <a:buNone/>
              <a:defRPr sz="1899">
                <a:solidFill>
                  <a:schemeClr val="tx1">
                    <a:tint val="75000"/>
                  </a:schemeClr>
                </a:solidFill>
              </a:defRPr>
            </a:lvl5pPr>
            <a:lvl6pPr marL="3047492" indent="0">
              <a:buNone/>
              <a:defRPr sz="1899">
                <a:solidFill>
                  <a:schemeClr val="tx1">
                    <a:tint val="75000"/>
                  </a:schemeClr>
                </a:solidFill>
              </a:defRPr>
            </a:lvl6pPr>
            <a:lvl7pPr marL="3656990" indent="0">
              <a:buNone/>
              <a:defRPr sz="1899">
                <a:solidFill>
                  <a:schemeClr val="tx1">
                    <a:tint val="75000"/>
                  </a:schemeClr>
                </a:solidFill>
              </a:defRPr>
            </a:lvl7pPr>
            <a:lvl8pPr marL="4266488" indent="0">
              <a:buNone/>
              <a:defRPr sz="1899">
                <a:solidFill>
                  <a:schemeClr val="tx1">
                    <a:tint val="75000"/>
                  </a:schemeClr>
                </a:solidFill>
              </a:defRPr>
            </a:lvl8pPr>
            <a:lvl9pPr marL="4875987" indent="0">
              <a:buNone/>
              <a:defRPr sz="18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FA08A7-6D8D-4636-B845-1D0DFA53E4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28155-2C58-4376-9E9F-B37F8CBA56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077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699"/>
            </a:lvl1pPr>
            <a:lvl2pPr>
              <a:defRPr sz="3199"/>
            </a:lvl2pPr>
            <a:lvl3pPr>
              <a:defRPr sz="2699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699"/>
            </a:lvl1pPr>
            <a:lvl2pPr>
              <a:defRPr sz="3199"/>
            </a:lvl2pPr>
            <a:lvl3pPr>
              <a:defRPr sz="2699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4BAC78-499E-4754-9BE2-C1A52414E0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7A2EFB-B466-4B93-8DD8-6B8D17B459B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730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99" indent="0">
              <a:buNone/>
              <a:defRPr sz="2699" b="1"/>
            </a:lvl2pPr>
            <a:lvl3pPr marL="1218996" indent="0">
              <a:buNone/>
              <a:defRPr sz="2399" b="1"/>
            </a:lvl3pPr>
            <a:lvl4pPr marL="1828495" indent="0">
              <a:buNone/>
              <a:defRPr sz="2099" b="1"/>
            </a:lvl4pPr>
            <a:lvl5pPr marL="2437993" indent="0">
              <a:buNone/>
              <a:defRPr sz="2099" b="1"/>
            </a:lvl5pPr>
            <a:lvl6pPr marL="3047492" indent="0">
              <a:buNone/>
              <a:defRPr sz="2099" b="1"/>
            </a:lvl6pPr>
            <a:lvl7pPr marL="3656990" indent="0">
              <a:buNone/>
              <a:defRPr sz="2099" b="1"/>
            </a:lvl7pPr>
            <a:lvl8pPr marL="4266488" indent="0">
              <a:buNone/>
              <a:defRPr sz="2099" b="1"/>
            </a:lvl8pPr>
            <a:lvl9pPr marL="4875987" indent="0">
              <a:buNone/>
              <a:defRPr sz="209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399"/>
            </a:lvl3pPr>
            <a:lvl4pPr>
              <a:defRPr sz="2099"/>
            </a:lvl4pPr>
            <a:lvl5pPr>
              <a:defRPr sz="2099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5"/>
            <a:ext cx="5389034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99" indent="0">
              <a:buNone/>
              <a:defRPr sz="2699" b="1"/>
            </a:lvl2pPr>
            <a:lvl3pPr marL="1218996" indent="0">
              <a:buNone/>
              <a:defRPr sz="2399" b="1"/>
            </a:lvl3pPr>
            <a:lvl4pPr marL="1828495" indent="0">
              <a:buNone/>
              <a:defRPr sz="2099" b="1"/>
            </a:lvl4pPr>
            <a:lvl5pPr marL="2437993" indent="0">
              <a:buNone/>
              <a:defRPr sz="2099" b="1"/>
            </a:lvl5pPr>
            <a:lvl6pPr marL="3047492" indent="0">
              <a:buNone/>
              <a:defRPr sz="2099" b="1"/>
            </a:lvl6pPr>
            <a:lvl7pPr marL="3656990" indent="0">
              <a:buNone/>
              <a:defRPr sz="2099" b="1"/>
            </a:lvl7pPr>
            <a:lvl8pPr marL="4266488" indent="0">
              <a:buNone/>
              <a:defRPr sz="2099" b="1"/>
            </a:lvl8pPr>
            <a:lvl9pPr marL="4875987" indent="0">
              <a:buNone/>
              <a:defRPr sz="209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4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399"/>
            </a:lvl3pPr>
            <a:lvl4pPr>
              <a:defRPr sz="2099"/>
            </a:lvl4pPr>
            <a:lvl5pPr>
              <a:defRPr sz="2099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24C26A-1E1C-41A3-A314-EDA5E0868D1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B2DFC3-A927-4FD5-998D-5FEF529FDCD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129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9B0D98-2D5B-4524-9224-D9A7BCD26BE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E66FA-4276-447F-A3C7-9121683CB17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357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D89B3A-27FE-46A5-93A2-569807B476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240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4" y="273049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4"/>
          </a:xfrm>
        </p:spPr>
        <p:txBody>
          <a:bodyPr/>
          <a:lstStyle>
            <a:lvl1pPr>
              <a:defRPr sz="4299"/>
            </a:lvl1pPr>
            <a:lvl2pPr>
              <a:defRPr sz="36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4" y="1435104"/>
            <a:ext cx="4011084" cy="4691063"/>
          </a:xfrm>
        </p:spPr>
        <p:txBody>
          <a:bodyPr/>
          <a:lstStyle>
            <a:lvl1pPr marL="0" indent="0">
              <a:buNone/>
              <a:defRPr sz="1899"/>
            </a:lvl1pPr>
            <a:lvl2pPr marL="609499" indent="0">
              <a:buNone/>
              <a:defRPr sz="1600"/>
            </a:lvl2pPr>
            <a:lvl3pPr marL="1218996" indent="0">
              <a:buNone/>
              <a:defRPr sz="1300"/>
            </a:lvl3pPr>
            <a:lvl4pPr marL="1828495" indent="0">
              <a:buNone/>
              <a:defRPr sz="1200"/>
            </a:lvl4pPr>
            <a:lvl5pPr marL="2437993" indent="0">
              <a:buNone/>
              <a:defRPr sz="1200"/>
            </a:lvl5pPr>
            <a:lvl6pPr marL="3047492" indent="0">
              <a:buNone/>
              <a:defRPr sz="1200"/>
            </a:lvl6pPr>
            <a:lvl7pPr marL="3656990" indent="0">
              <a:buNone/>
              <a:defRPr sz="1200"/>
            </a:lvl7pPr>
            <a:lvl8pPr marL="4266488" indent="0">
              <a:buNone/>
              <a:defRPr sz="1200"/>
            </a:lvl8pPr>
            <a:lvl9pPr marL="4875987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B5A4E6-C319-40D8-A013-ADC9CE5F6C7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671D5-AFD1-4600-87B8-EC0E16363BA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757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9" y="4800600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99" indent="0">
              <a:buNone/>
              <a:defRPr sz="3699"/>
            </a:lvl2pPr>
            <a:lvl3pPr marL="1218996" indent="0">
              <a:buNone/>
              <a:defRPr sz="3199"/>
            </a:lvl3pPr>
            <a:lvl4pPr marL="1828495" indent="0">
              <a:buNone/>
              <a:defRPr sz="2699"/>
            </a:lvl4pPr>
            <a:lvl5pPr marL="2437993" indent="0">
              <a:buNone/>
              <a:defRPr sz="2699"/>
            </a:lvl5pPr>
            <a:lvl6pPr marL="3047492" indent="0">
              <a:buNone/>
              <a:defRPr sz="2699"/>
            </a:lvl6pPr>
            <a:lvl7pPr marL="3656990" indent="0">
              <a:buNone/>
              <a:defRPr sz="2699"/>
            </a:lvl7pPr>
            <a:lvl8pPr marL="4266488" indent="0">
              <a:buNone/>
              <a:defRPr sz="2699"/>
            </a:lvl8pPr>
            <a:lvl9pPr marL="4875987" indent="0">
              <a:buNone/>
              <a:defRPr sz="2699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9" y="5367339"/>
            <a:ext cx="7315200" cy="804863"/>
          </a:xfrm>
        </p:spPr>
        <p:txBody>
          <a:bodyPr/>
          <a:lstStyle>
            <a:lvl1pPr marL="0" indent="0">
              <a:buNone/>
              <a:defRPr sz="1899"/>
            </a:lvl1pPr>
            <a:lvl2pPr marL="609499" indent="0">
              <a:buNone/>
              <a:defRPr sz="1600"/>
            </a:lvl2pPr>
            <a:lvl3pPr marL="1218996" indent="0">
              <a:buNone/>
              <a:defRPr sz="1300"/>
            </a:lvl3pPr>
            <a:lvl4pPr marL="1828495" indent="0">
              <a:buNone/>
              <a:defRPr sz="1200"/>
            </a:lvl4pPr>
            <a:lvl5pPr marL="2437993" indent="0">
              <a:buNone/>
              <a:defRPr sz="1200"/>
            </a:lvl5pPr>
            <a:lvl6pPr marL="3047492" indent="0">
              <a:buNone/>
              <a:defRPr sz="1200"/>
            </a:lvl6pPr>
            <a:lvl7pPr marL="3656990" indent="0">
              <a:buNone/>
              <a:defRPr sz="1200"/>
            </a:lvl7pPr>
            <a:lvl8pPr marL="4266488" indent="0">
              <a:buNone/>
              <a:defRPr sz="1200"/>
            </a:lvl8pPr>
            <a:lvl9pPr marL="4875987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BA9EC3-8F2A-441F-92ED-8343FE643A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10.11.2023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6B163-F42F-4558-B02B-D3FE901361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674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36" tIns="60968" rIns="121936" bIns="60968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121936" tIns="60968" rIns="121936" bIns="6096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2" y="6356350"/>
            <a:ext cx="2844800" cy="365125"/>
          </a:xfrm>
          <a:prstGeom prst="rect">
            <a:avLst/>
          </a:prstGeom>
        </p:spPr>
        <p:txBody>
          <a:bodyPr vert="horz" lIns="121936" tIns="60968" rIns="121936" bIns="6096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47C2EE-1A9C-45A3-BC42-EFAC50FE78F0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Verdan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10.11.2023</a:t>
            </a:fld>
            <a:endParaRPr lang="ru-RU" dirty="0">
              <a:solidFill>
                <a:prstClr val="black">
                  <a:tint val="75000"/>
                </a:prstClr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121936" tIns="60968" rIns="121936" bIns="6096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>
                  <a:tint val="75000"/>
                </a:prstClr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121936" tIns="60968" rIns="121936" bIns="6096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C122BA-4C5C-4491-A08D-C4920A45C1FD}" type="slidenum">
              <a:rPr lang="ru-RU" smtClean="0">
                <a:solidFill>
                  <a:prstClr val="black">
                    <a:tint val="75000"/>
                  </a:prstClr>
                </a:solidFill>
                <a:latin typeface="Verdan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419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1218996" rtl="0" eaLnBrk="1" latinLnBrk="0" hangingPunct="1">
        <a:spcBef>
          <a:spcPct val="0"/>
        </a:spcBef>
        <a:buNone/>
        <a:defRPr sz="1699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124" indent="-457124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4299" b="1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90434" indent="-380937" algn="l" defTabSz="1218996" rtl="0" eaLnBrk="1" latinLnBrk="0" hangingPunct="1">
        <a:spcBef>
          <a:spcPct val="20000"/>
        </a:spcBef>
        <a:buFont typeface="Arial" panose="020B0604020202020204" pitchFamily="34" charset="0"/>
        <a:buChar char="–"/>
        <a:defRPr sz="3699" b="1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746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9" b="1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244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–"/>
        <a:defRPr sz="2699" b="1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2743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»"/>
        <a:defRPr sz="2699" b="1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242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738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1237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735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8996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99" algn="l" defTabSz="1218996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996" algn="l" defTabSz="1218996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495" algn="l" defTabSz="1218996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993" algn="l" defTabSz="1218996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492" algn="l" defTabSz="1218996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990" algn="l" defTabSz="1218996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488" algn="l" defTabSz="1218996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987" algn="l" defTabSz="1218996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3.jpg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6.jpeg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36864" y="4125920"/>
            <a:ext cx="8850557" cy="815551"/>
          </a:xfrm>
          <a:prstGeom prst="rect">
            <a:avLst/>
          </a:prstGeom>
        </p:spPr>
        <p:txBody>
          <a:bodyPr wrap="square" lIns="121864" tIns="60932" rIns="121864" bIns="60932">
            <a:spAutoFit/>
          </a:bodyPr>
          <a:lstStyle/>
          <a:p>
            <a:pPr defTabSz="1218590"/>
            <a:r>
              <a:rPr lang="ru-RU" sz="45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Сынтимир</a:t>
            </a:r>
            <a:r>
              <a:rPr lang="ru-RU" sz="45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45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Биктимирович</a:t>
            </a:r>
            <a:endParaRPr lang="ru-RU" sz="45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400884" y="5210180"/>
            <a:ext cx="8596812" cy="1508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54" tIns="60927" rIns="121854" bIns="60927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defTabSz="1218590" eaLnBrk="1" hangingPunct="1"/>
            <a:r>
              <a:rPr lang="ru-RU" sz="1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ПРЕДСЕДАТЕЛЬ СОВЕТА ДИРЕКТОРОВ </a:t>
            </a:r>
          </a:p>
          <a:p>
            <a:pPr defTabSz="1218590" eaLnBrk="1" hangingPunct="1"/>
            <a:r>
              <a:rPr lang="ru-RU" sz="1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ПРОФЕССИОНАЛЬНЫХ ОБРАЗОВАТЕЛЬНЫХ ОРГАНИЗАЦИЙ РЕСПУБЛИКИ БАШКОРТОСТАН, </a:t>
            </a:r>
          </a:p>
          <a:p>
            <a:pPr defTabSz="1218590" eaLnBrk="1" hangingPunct="1"/>
            <a:r>
              <a:rPr lang="ru-RU" sz="1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ДИРЕКТОР ГБПОУ УФИМСКИЙ МНОГОПРОФИЛЬНЫЙ ПРОФЕССИОНАЛЬНЫЙ КОЛЛЕДЖ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92322" y="5169731"/>
            <a:ext cx="676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336864" y="3112974"/>
            <a:ext cx="7621132" cy="1046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54" tIns="60927" rIns="121854" bIns="60927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defTabSz="1218590" eaLnBrk="1" hangingPunct="1"/>
            <a:r>
              <a:rPr lang="ru-RU" sz="6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БАЯЗИТОВ</a:t>
            </a:r>
            <a:endParaRPr lang="ru-RU" sz="6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336880" y="1132913"/>
            <a:ext cx="11518281" cy="129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53" tIns="45617" rIns="91253" bIns="45617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99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</a:t>
            </a:r>
            <a:r>
              <a:rPr lang="ru-RU" sz="2899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деятельности </a:t>
            </a:r>
            <a:endParaRPr lang="ru-RU" sz="2899" b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99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Совета </a:t>
            </a:r>
            <a:r>
              <a:rPr lang="ru-RU" sz="2899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директоров профессиональных образовательных организаций Республики Башкортостан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65"/>
          <a:stretch/>
        </p:blipFill>
        <p:spPr>
          <a:xfrm>
            <a:off x="7535787" y="1589432"/>
            <a:ext cx="4656216" cy="526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17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696" y="1058352"/>
            <a:ext cx="2404824" cy="1727742"/>
          </a:xfrm>
          <a:prstGeom prst="rect">
            <a:avLst/>
          </a:prstGeom>
        </p:spPr>
      </p:pic>
      <p:graphicFrame>
        <p:nvGraphicFramePr>
          <p:cNvPr id="17" name="Схема 16"/>
          <p:cNvGraphicFramePr/>
          <p:nvPr>
            <p:extLst/>
          </p:nvPr>
        </p:nvGraphicFramePr>
        <p:xfrm>
          <a:off x="4712407" y="2586631"/>
          <a:ext cx="10837402" cy="4271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977708893"/>
              </p:ext>
            </p:extLst>
          </p:nvPr>
        </p:nvGraphicFramePr>
        <p:xfrm>
          <a:off x="2856483" y="980154"/>
          <a:ext cx="6982958" cy="3992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76574" y="1203895"/>
            <a:ext cx="1943711" cy="14366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15555" y="2616069"/>
            <a:ext cx="2865748" cy="953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</a:t>
            </a:r>
            <a:r>
              <a:rPr lang="ru-RU" sz="1400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Съезд Общероссийской общественной организации «Союз директоров ССУЗ России</a:t>
            </a:r>
            <a:r>
              <a:rPr lang="ru-RU" sz="1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799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6806" y="362939"/>
            <a:ext cx="113023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работы Совета директоров ПОО РБ</a:t>
            </a:r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2324686" y="6286950"/>
            <a:ext cx="3656635" cy="546469"/>
          </a:xfrm>
          <a:prstGeom prst="rect">
            <a:avLst/>
          </a:prstGeom>
        </p:spPr>
        <p:txBody>
          <a:bodyPr vert="horz" lIns="91437" tIns="45719" rIns="91437" bIns="45719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Российский союз </a:t>
            </a:r>
          </a:p>
          <a:p>
            <a:pPr algn="ctr"/>
            <a:r>
              <a:rPr lang="ru-RU" sz="1400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молодежи</a:t>
            </a:r>
            <a:r>
              <a:rPr lang="ru-RU" sz="1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endParaRPr lang="ru-RU" sz="14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546" y="3662755"/>
            <a:ext cx="1943711" cy="1369534"/>
          </a:xfrm>
          <a:prstGeom prst="rect">
            <a:avLst/>
          </a:prstGeom>
        </p:spPr>
      </p:pic>
      <p:sp>
        <p:nvSpPr>
          <p:cNvPr id="13" name="Заголовок 3"/>
          <p:cNvSpPr txBox="1">
            <a:spLocks/>
          </p:cNvSpPr>
          <p:nvPr/>
        </p:nvSpPr>
        <p:spPr>
          <a:xfrm>
            <a:off x="893627" y="5318996"/>
            <a:ext cx="2459548" cy="546469"/>
          </a:xfrm>
          <a:prstGeom prst="rect">
            <a:avLst/>
          </a:prstGeom>
        </p:spPr>
        <p:txBody>
          <a:bodyPr vert="horz" lIns="91437" tIns="45719" rIns="91437" bIns="45719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ru-RU" sz="1400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Всероссийский форум городов трудовой доблести</a:t>
            </a:r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endParaRPr lang="ru-RU" sz="14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8"/>
          <a:stretch/>
        </p:blipFill>
        <p:spPr>
          <a:xfrm>
            <a:off x="3335465" y="4545866"/>
            <a:ext cx="1678456" cy="157426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1" t="21657" r="18085" b="25856"/>
          <a:stretch/>
        </p:blipFill>
        <p:spPr>
          <a:xfrm>
            <a:off x="5482978" y="4794271"/>
            <a:ext cx="2262415" cy="1285463"/>
          </a:xfrm>
          <a:prstGeom prst="rect">
            <a:avLst/>
          </a:prstGeom>
        </p:spPr>
      </p:pic>
      <p:sp>
        <p:nvSpPr>
          <p:cNvPr id="19" name="Заголовок 3"/>
          <p:cNvSpPr txBox="1">
            <a:spLocks/>
          </p:cNvSpPr>
          <p:nvPr/>
        </p:nvSpPr>
        <p:spPr>
          <a:xfrm>
            <a:off x="5479308" y="6114428"/>
            <a:ext cx="2293145" cy="546469"/>
          </a:xfrm>
          <a:prstGeom prst="rect">
            <a:avLst/>
          </a:prstGeom>
        </p:spPr>
        <p:txBody>
          <a:bodyPr vert="horz" lIns="91437" tIns="45719" rIns="91437" bIns="45719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«Моя карьера </a:t>
            </a:r>
          </a:p>
          <a:p>
            <a:pPr algn="ctr"/>
            <a:r>
              <a:rPr lang="ru-RU" sz="1400" b="1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Единой Россией»</a:t>
            </a:r>
          </a:p>
        </p:txBody>
      </p:sp>
    </p:spTree>
    <p:extLst>
      <p:ext uri="{BB962C8B-B14F-4D97-AF65-F5344CB8AC3E}">
        <p14:creationId xmlns:p14="http://schemas.microsoft.com/office/powerpoint/2010/main" val="222365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E66FA-4276-447F-A3C7-9121683CB179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420" y="1053355"/>
            <a:ext cx="5198067" cy="2922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6860" y="3716957"/>
            <a:ext cx="4925581" cy="27355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210" y="3716957"/>
            <a:ext cx="4478551" cy="27355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696806" y="261345"/>
            <a:ext cx="113023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работы Совета директоров ПОО РБ</a:t>
            </a:r>
          </a:p>
        </p:txBody>
      </p:sp>
    </p:spTree>
    <p:extLst>
      <p:ext uri="{BB962C8B-B14F-4D97-AF65-F5344CB8AC3E}">
        <p14:creationId xmlns:p14="http://schemas.microsoft.com/office/powerpoint/2010/main" val="86366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ECE58-DD8F-41A7-82C0-941C977FA5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/>
          </p:nvPr>
        </p:nvGraphicFramePr>
        <p:xfrm>
          <a:off x="11450" y="1136690"/>
          <a:ext cx="12195977" cy="5584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92882" y="117494"/>
            <a:ext cx="12192000" cy="830896"/>
          </a:xfrm>
          <a:prstGeom prst="rect">
            <a:avLst/>
          </a:prstGeom>
        </p:spPr>
        <p:txBody>
          <a:bodyPr wrap="square" lIns="91346" tIns="45670" rIns="91346" bIns="4567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Совета директоров профессиональных образовательных организаций Республики Башкортостан</a:t>
            </a:r>
          </a:p>
        </p:txBody>
      </p:sp>
    </p:spTree>
    <p:extLst>
      <p:ext uri="{BB962C8B-B14F-4D97-AF65-F5344CB8AC3E}">
        <p14:creationId xmlns:p14="http://schemas.microsoft.com/office/powerpoint/2010/main" val="297584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ЦУР 202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</TotalTime>
  <Words>229</Words>
  <Application>Microsoft Office PowerPoint</Application>
  <PresentationFormat>Широкоэкранный</PresentationFormat>
  <Paragraphs>30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Monotype Corsiva</vt:lpstr>
      <vt:lpstr>Times New Roman</vt:lpstr>
      <vt:lpstr>Verdana</vt:lpstr>
      <vt:lpstr>1_ЦУР 2022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Искужина Наркас Шафкатовна</dc:creator>
  <cp:lastModifiedBy>Гузель Хаертдинова</cp:lastModifiedBy>
  <cp:revision>89</cp:revision>
  <dcterms:created xsi:type="dcterms:W3CDTF">2022-12-12T09:10:39Z</dcterms:created>
  <dcterms:modified xsi:type="dcterms:W3CDTF">2023-11-10T08:17:37Z</dcterms:modified>
</cp:coreProperties>
</file>